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5143500" cx="9144000"/>
  <p:notesSz cx="6858000" cy="9144000"/>
  <p:embeddedFontLst>
    <p:embeddedFont>
      <p:font typeface="Helvetica Neue"/>
      <p:regular r:id="rId75"/>
      <p:bold r:id="rId76"/>
      <p:italic r:id="rId77"/>
      <p:boldItalic r:id="rId78"/>
    </p:embeddedFont>
    <p:embeddedFont>
      <p:font typeface="Helvetica Neue Light"/>
      <p:regular r:id="rId79"/>
      <p:bold r:id="rId80"/>
      <p:italic r:id="rId81"/>
      <p:boldItalic r:id="rId82"/>
    </p:embeddedFont>
    <p:embeddedFont>
      <p:font typeface="DM Sans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DMSans-bold.fntdata"/><Relationship Id="rId83" Type="http://schemas.openxmlformats.org/officeDocument/2006/relationships/font" Target="fonts/DMSans-regular.fntdata"/><Relationship Id="rId42" Type="http://schemas.openxmlformats.org/officeDocument/2006/relationships/slide" Target="slides/slide36.xml"/><Relationship Id="rId86" Type="http://schemas.openxmlformats.org/officeDocument/2006/relationships/font" Target="fonts/DMSans-boldItalic.fntdata"/><Relationship Id="rId41" Type="http://schemas.openxmlformats.org/officeDocument/2006/relationships/slide" Target="slides/slide35.xml"/><Relationship Id="rId85" Type="http://schemas.openxmlformats.org/officeDocument/2006/relationships/font" Target="fonts/DMSans-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Light-bold.fntdata"/><Relationship Id="rId82" Type="http://schemas.openxmlformats.org/officeDocument/2006/relationships/font" Target="fonts/HelveticaNeueLight-boldItalic.fntdata"/><Relationship Id="rId81" Type="http://schemas.openxmlformats.org/officeDocument/2006/relationships/font" Target="fonts/HelveticaNeue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29.xml"/><Relationship Id="rId79" Type="http://schemas.openxmlformats.org/officeDocument/2006/relationships/font" Target="fonts/HelveticaNeueLight-regular.fntdata"/><Relationship Id="rId34" Type="http://schemas.openxmlformats.org/officeDocument/2006/relationships/slide" Target="slides/slide28.xml"/><Relationship Id="rId78" Type="http://schemas.openxmlformats.org/officeDocument/2006/relationships/font" Target="fonts/HelveticaNeue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822679a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4822679a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8543a0c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38543a0c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8543a0c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38543a0c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8543a0c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38543a0c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8543a0c8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38543a0c8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e0e92a4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fe0e92a4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8543a0c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8543a0c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8543a0c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38543a0c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8543a0c8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38543a0c8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8543a0c8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138543a0c8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f5989a7c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f5989a7c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8543a0c8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138543a0c8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8543a0c8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138543a0c8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" name="Google Shape;44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5" name="Google Shape;45;p1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1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5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6" name="Google Shape;26;p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7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slide" Target="/ppt/slides/slide6.xml"/><Relationship Id="rId6" Type="http://schemas.openxmlformats.org/officeDocument/2006/relationships/slide" Target="/ppt/slides/slide36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Relationship Id="rId4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Relationship Id="rId4" Type="http://schemas.openxmlformats.org/officeDocument/2006/relationships/image" Target="../media/image63.png"/><Relationship Id="rId5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Relationship Id="rId4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Relationship Id="rId4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Relationship Id="rId4" Type="http://schemas.openxmlformats.org/officeDocument/2006/relationships/image" Target="../media/image6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Relationship Id="rId4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Relationship Id="rId4" Type="http://schemas.openxmlformats.org/officeDocument/2006/relationships/image" Target="../media/image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2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" name="Google Shape;79;p2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37"/>
          <p:cNvSpPr txBox="1"/>
          <p:nvPr/>
        </p:nvSpPr>
        <p:spPr>
          <a:xfrm>
            <a:off x="476250" y="1911900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Primero vamos a agregar datos a alguna de nuestras tablas por medio del panel, así se ven mejor los resultados que obtendremos.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ejemplo, voy a crear 4 profesores, y trabajaré todo el ejemplo con los profesores.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 detalles que no tienen que ver con CRUD, ya agregué 4 profesores por medio del panel de Admin. 👉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4" name="Google Shape;164;p3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65" name="Google Shape;165;p3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" name="Google Shape;166;p3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225" y="2058150"/>
            <a:ext cx="3534218" cy="19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38"/>
          <p:cNvSpPr txBox="1"/>
          <p:nvPr/>
        </p:nvSpPr>
        <p:spPr>
          <a:xfrm>
            <a:off x="476250" y="1911900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Esto lo habíamos pasado por alto pero los objetos generados en la BD se ven poco agradables y no se puede entender cuál  información tenemos.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 Arreglarlo es muy simple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        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Solo hay que agregar el método 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__str__(self):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en la clase que quieres que se vea distinta ( o en todas).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4" name="Google Shape;174;p3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75" name="Google Shape;175;p3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176;p3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/>
          <p:nvPr/>
        </p:nvSpPr>
        <p:spPr>
          <a:xfrm>
            <a:off x="383525" y="124438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2" name="Google Shape;182;p3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83" name="Google Shape;183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" name="Google Shape;184;p3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39"/>
          <p:cNvSpPr txBox="1"/>
          <p:nvPr/>
        </p:nvSpPr>
        <p:spPr>
          <a:xfrm>
            <a:off x="255600" y="720489"/>
            <a:ext cx="8632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Veamos cómo hacerlo 👇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6" name="Google Shape;18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15" y="2939437"/>
            <a:ext cx="2634608" cy="16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/>
          <p:cNvPicPr preferRelativeResize="0"/>
          <p:nvPr/>
        </p:nvPicPr>
        <p:blipFill rotWithShape="1">
          <a:blip r:embed="rId5">
            <a:alphaModFix/>
          </a:blip>
          <a:srcRect b="0" l="0" r="0" t="17763"/>
          <a:stretch/>
        </p:blipFill>
        <p:spPr>
          <a:xfrm>
            <a:off x="4817633" y="2939437"/>
            <a:ext cx="3881625" cy="16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701" y="2107351"/>
            <a:ext cx="8067050" cy="56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39"/>
          <p:cNvCxnSpPr/>
          <p:nvPr/>
        </p:nvCxnSpPr>
        <p:spPr>
          <a:xfrm>
            <a:off x="3368728" y="3769462"/>
            <a:ext cx="1347000" cy="1200"/>
          </a:xfrm>
          <a:prstGeom prst="straightConnector1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" name="Google Shape;190;p39"/>
          <p:cNvSpPr txBox="1"/>
          <p:nvPr/>
        </p:nvSpPr>
        <p:spPr>
          <a:xfrm>
            <a:off x="2542233" y="389587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¿Mucho mejor?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9"/>
          <p:cNvSpPr txBox="1"/>
          <p:nvPr/>
        </p:nvSpPr>
        <p:spPr>
          <a:xfrm>
            <a:off x="489467" y="1092529"/>
            <a:ext cx="8398933" cy="882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def __str__(self):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f"Nombre: {self.nombre} - Apellido {self.apellido} - E-Mail {self.email} - Profesión {self.profesion}"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CRUD - READ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41"/>
          <p:cNvSpPr txBox="1"/>
          <p:nvPr/>
        </p:nvSpPr>
        <p:spPr>
          <a:xfrm>
            <a:off x="476250" y="1911900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Arrancamos con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READ, lectura. 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Vamos a leer todos los profesores que tenemos en nuestra base de datos. 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Primero creamos la vista. 👉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3" name="Google Shape;203;p4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04" name="Google Shape;204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" name="Google Shape;205;p4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" name="Google Shape;20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3350" y="2868125"/>
            <a:ext cx="5301099" cy="1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42"/>
          <p:cNvSpPr txBox="1"/>
          <p:nvPr/>
        </p:nvSpPr>
        <p:spPr>
          <a:xfrm>
            <a:off x="529550" y="1348368"/>
            <a:ext cx="3834600" cy="1015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Script: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3" name="Google Shape;213;p4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14" name="Google Shape;214;p4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" name="Google Shape;215;p4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42"/>
          <p:cNvSpPr txBox="1"/>
          <p:nvPr/>
        </p:nvSpPr>
        <p:spPr>
          <a:xfrm>
            <a:off x="529550" y="1814321"/>
            <a:ext cx="8271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def leerProfesores(request):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profesores = Profesor.objects.all() #trae todos los profesores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contexto= {"profesores":profesores}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return render(request, "AppCoder/leerProfesores.html",contexto)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43"/>
          <p:cNvSpPr txBox="1"/>
          <p:nvPr/>
        </p:nvSpPr>
        <p:spPr>
          <a:xfrm>
            <a:off x="376775" y="1249650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Luego creamos el template y lo asociamos con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urls.py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vista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3" name="Google Shape;223;p4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24" name="Google Shape;224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5" name="Google Shape;225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Google Shape;22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813" y="1819596"/>
            <a:ext cx="2408740" cy="147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350" y="1795477"/>
            <a:ext cx="4912172" cy="15937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3"/>
          <p:cNvSpPr txBox="1"/>
          <p:nvPr/>
        </p:nvSpPr>
        <p:spPr>
          <a:xfrm>
            <a:off x="1306300" y="3343115"/>
            <a:ext cx="282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URLs </a:t>
            </a:r>
            <a:endParaRPr b="0" i="0" sz="1350" u="none" cap="none" strike="noStrike">
              <a:solidFill>
                <a:srgbClr val="000000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9" name="Google Shape;229;p43"/>
          <p:cNvSpPr txBox="1"/>
          <p:nvPr/>
        </p:nvSpPr>
        <p:spPr>
          <a:xfrm>
            <a:off x="5794159" y="3320912"/>
            <a:ext cx="282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Template</a:t>
            </a:r>
            <a:endParaRPr b="0" i="0" sz="1350" u="none" cap="none" strike="noStrike">
              <a:solidFill>
                <a:srgbClr val="000000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0" name="Google Shape;230;p43"/>
          <p:cNvSpPr txBox="1"/>
          <p:nvPr/>
        </p:nvSpPr>
        <p:spPr>
          <a:xfrm>
            <a:off x="563033" y="3847759"/>
            <a:ext cx="4572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'leerProfesores'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views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leerProfesores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"LeerProfesores"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/>
        </p:nvSpPr>
        <p:spPr>
          <a:xfrm>
            <a:off x="443718" y="98873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6" name="Google Shape;236;p4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37" name="Google Shape;237;p4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8" name="Google Shape;238;p4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44"/>
          <p:cNvSpPr txBox="1"/>
          <p:nvPr/>
        </p:nvSpPr>
        <p:spPr>
          <a:xfrm>
            <a:off x="-505050" y="737378"/>
            <a:ext cx="282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Template</a:t>
            </a:r>
            <a:endParaRPr b="0" i="0" sz="1350" u="none" cap="none" strike="noStrike">
              <a:solidFill>
                <a:srgbClr val="000000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" name="Google Shape;240;p44"/>
          <p:cNvSpPr txBox="1"/>
          <p:nvPr/>
        </p:nvSpPr>
        <p:spPr>
          <a:xfrm>
            <a:off x="401108" y="1207223"/>
            <a:ext cx="8713200" cy="3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http-equiv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"X-UA-Compatible"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"IE=edge"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initial-scale=1.0"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{% for p in profesores %}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{{p}}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{% endfor %}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" name="Google Shape;246;p45"/>
          <p:cNvSpPr txBox="1"/>
          <p:nvPr/>
        </p:nvSpPr>
        <p:spPr>
          <a:xfrm>
            <a:off x="376775" y="170685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Nuestro resultado será el siguiente 👀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7" name="Google Shape;247;p4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48" name="Google Shape;248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9" name="Google Shape;249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500" y="2374275"/>
            <a:ext cx="69342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85;p28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22.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CRUD - CREATED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/>
        </p:nvSpPr>
        <p:spPr>
          <a:xfrm>
            <a:off x="2473800" y="924325"/>
            <a:ext cx="614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47"/>
          <p:cNvSpPr txBox="1"/>
          <p:nvPr/>
        </p:nvSpPr>
        <p:spPr>
          <a:xfrm>
            <a:off x="2597725" y="1706850"/>
            <a:ext cx="59202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creación ya la sabíamos hacer, es más ya la tenemos realizada por medio de un FORMS.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Recordando todo 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esto,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ya lo tenemos 😎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2" name="Google Shape;262;p4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63" name="Google Shape;263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" name="Google Shape;264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2515522"/>
            <a:ext cx="1997551" cy="67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672338"/>
            <a:ext cx="1997549" cy="179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018" y="3318901"/>
            <a:ext cx="1955782" cy="1152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640487" y="1402050"/>
            <a:ext cx="784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Solo agregaremos un vínculo para poder agregar un profesor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4" name="Google Shape;274;p4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75" name="Google Shape;275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" name="Google Shape;276;p4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Google Shape;27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75" y="2688075"/>
            <a:ext cx="3378050" cy="12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524" y="2399513"/>
            <a:ext cx="3511150" cy="146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48"/>
          <p:cNvCxnSpPr/>
          <p:nvPr/>
        </p:nvCxnSpPr>
        <p:spPr>
          <a:xfrm flipH="1" rot="10800000">
            <a:off x="1517374" y="3515950"/>
            <a:ext cx="2956800" cy="199200"/>
          </a:xfrm>
          <a:prstGeom prst="straightConnector1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CRUD - Delete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" name="Google Shape;290;p50"/>
          <p:cNvSpPr txBox="1"/>
          <p:nvPr/>
        </p:nvSpPr>
        <p:spPr>
          <a:xfrm>
            <a:off x="640487" y="1402050"/>
            <a:ext cx="78459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Pasamos a borrar, es decir DELETE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Primero creamos la vista para buscar el dato que queremos borrar 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1" name="Google Shape;291;p5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92" name="Google Shape;292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3" name="Google Shape;293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4" name="Google Shape;29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475" y="2523363"/>
            <a:ext cx="3996060" cy="19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5600" y="2523363"/>
            <a:ext cx="3684276" cy="19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0"/>
          <p:cNvSpPr/>
          <p:nvPr/>
        </p:nvSpPr>
        <p:spPr>
          <a:xfrm>
            <a:off x="921939" y="2833462"/>
            <a:ext cx="3226200" cy="4101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0"/>
          <p:cNvSpPr/>
          <p:nvPr/>
        </p:nvSpPr>
        <p:spPr>
          <a:xfrm>
            <a:off x="2302599" y="2592014"/>
            <a:ext cx="827700" cy="1497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0"/>
          <p:cNvSpPr/>
          <p:nvPr/>
        </p:nvSpPr>
        <p:spPr>
          <a:xfrm>
            <a:off x="5864312" y="3243488"/>
            <a:ext cx="1922700" cy="1824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/>
        </p:nvSpPr>
        <p:spPr>
          <a:xfrm>
            <a:off x="529351" y="242000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51"/>
          <p:cNvSpPr txBox="1"/>
          <p:nvPr/>
        </p:nvSpPr>
        <p:spPr>
          <a:xfrm>
            <a:off x="529351" y="1004746"/>
            <a:ext cx="7845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Script</a:t>
            </a:r>
            <a:endParaRPr b="1" i="0" sz="1350" u="none" cap="none" strike="noStrike">
              <a:solidFill>
                <a:schemeClr val="dk1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5" name="Google Shape;305;p5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06" name="Google Shape;306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7" name="Google Shape;307;p5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51"/>
          <p:cNvSpPr txBox="1"/>
          <p:nvPr/>
        </p:nvSpPr>
        <p:spPr>
          <a:xfrm>
            <a:off x="529351" y="1301731"/>
            <a:ext cx="8567100" cy="3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eliminarProfesor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profesor_nombre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Profesor.objects.get(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profesor_nombre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.delete()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6A99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vuelvo al menú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profesores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Profesor.objects.all()  </a:t>
            </a:r>
            <a:r>
              <a:rPr b="0" i="0" lang="es" sz="1400" u="none" cap="none" strike="noStrike">
                <a:solidFill>
                  <a:srgbClr val="6A99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trae todos los profesores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contexto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b="0" i="0" lang="e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"profesores"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profesores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"AppCoder/leerProfesores.html"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contexto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/>
        </p:nvSpPr>
        <p:spPr>
          <a:xfrm>
            <a:off x="529351" y="242000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p52"/>
          <p:cNvSpPr txBox="1"/>
          <p:nvPr/>
        </p:nvSpPr>
        <p:spPr>
          <a:xfrm>
            <a:off x="529351" y="1004746"/>
            <a:ext cx="7845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50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Botón</a:t>
            </a:r>
            <a:endParaRPr b="1" i="0" sz="1450" u="none" cap="none" strike="noStrike">
              <a:solidFill>
                <a:schemeClr val="dk1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5" name="Google Shape;315;p5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16" name="Google Shape;316;p5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" name="Google Shape;317;p5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52"/>
          <p:cNvSpPr txBox="1"/>
          <p:nvPr/>
        </p:nvSpPr>
        <p:spPr>
          <a:xfrm>
            <a:off x="622484" y="1572789"/>
            <a:ext cx="98337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{% for p in profesores %}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{{p}}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 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"{% url 'EliminarProfesor' p.nombre %}"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Eliminar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{% endfor %}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"profesores"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Agregar otro Profesor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62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/>
        </p:nvSpPr>
        <p:spPr>
          <a:xfrm>
            <a:off x="529351" y="242000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53"/>
          <p:cNvSpPr txBox="1"/>
          <p:nvPr/>
        </p:nvSpPr>
        <p:spPr>
          <a:xfrm>
            <a:off x="529351" y="1004746"/>
            <a:ext cx="7845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urls.py</a:t>
            </a:r>
            <a:endParaRPr b="0" i="0" sz="1350" u="none" cap="none" strike="noStrike">
              <a:solidFill>
                <a:schemeClr val="dk1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5" name="Google Shape;325;p5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26" name="Google Shape;326;p5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7" name="Google Shape;327;p5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53"/>
          <p:cNvSpPr txBox="1"/>
          <p:nvPr/>
        </p:nvSpPr>
        <p:spPr>
          <a:xfrm>
            <a:off x="622484" y="1572789"/>
            <a:ext cx="9833849" cy="262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path('eliminarProfesor/&lt;profesor_nombre&gt;/', views.eliminarProfesor, name="EliminarProfesor")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o&#10;&#10;Descripción generada automáticamente" id="329" name="Google Shape;32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2967" y="2071348"/>
            <a:ext cx="5943600" cy="208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54"/>
          <p:cNvSpPr txBox="1"/>
          <p:nvPr/>
        </p:nvSpPr>
        <p:spPr>
          <a:xfrm>
            <a:off x="640487" y="1402050"/>
            <a:ext cx="78459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Apretando en el botón nuevo podemos ir borrando a los profesores</a:t>
            </a:r>
            <a:endParaRPr b="0" i="0" sz="1350" u="none" cap="none" strike="noStrike">
              <a:solidFill>
                <a:schemeClr val="dk1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6" name="Google Shape;336;p5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37" name="Google Shape;337;p5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8" name="Google Shape;338;p5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9" name="Google Shape;33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512" y="2583815"/>
            <a:ext cx="3868521" cy="128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6353" y="2569551"/>
            <a:ext cx="3832059" cy="1281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CRUD - Update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9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p29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21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6" name="Google Shape;96;p29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29"/>
          <p:cNvSpPr txBox="1"/>
          <p:nvPr/>
        </p:nvSpPr>
        <p:spPr>
          <a:xfrm>
            <a:off x="1351375" y="193072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Playground Intermedio Parte III</a:t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29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22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9" name="Google Shape;99;p29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29"/>
          <p:cNvSpPr txBox="1"/>
          <p:nvPr/>
        </p:nvSpPr>
        <p:spPr>
          <a:xfrm>
            <a:off x="3592650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9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23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2" name="Google Shape;102;p29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9"/>
          <p:cNvSpPr txBox="1"/>
          <p:nvPr/>
        </p:nvSpPr>
        <p:spPr>
          <a:xfrm>
            <a:off x="58651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4" name="Google Shape;104;p29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29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29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9"/>
          <p:cNvSpPr txBox="1"/>
          <p:nvPr/>
        </p:nvSpPr>
        <p:spPr>
          <a:xfrm>
            <a:off x="1462800" y="2889700"/>
            <a:ext cx="17784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Formularios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Creación de formularios 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Búsquedas con Form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29"/>
          <p:cNvSpPr txBox="1"/>
          <p:nvPr/>
        </p:nvSpPr>
        <p:spPr>
          <a:xfrm>
            <a:off x="5955750" y="2972363"/>
            <a:ext cx="16461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Login - Registro - Logout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Mixin y Decoradores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29"/>
          <p:cNvSpPr txBox="1"/>
          <p:nvPr/>
        </p:nvSpPr>
        <p:spPr>
          <a:xfrm>
            <a:off x="3675526" y="2972375"/>
            <a:ext cx="18459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CRUD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6"/>
              </a:rPr>
              <a:t>Clases basadas en vistas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5860474" y="2028013"/>
            <a:ext cx="2604900" cy="26776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Solo nos queda poder modificar algún dato ya existente.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Creamos la  vista,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editarProfesor(request, profesor_nombre)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Ver: Script_Update.txt</a:t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2" name="Google Shape;352;p5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53" name="Google Shape;353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4" name="Google Shape;354;p5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5" name="Google Shape;35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625" y="1492075"/>
            <a:ext cx="5243026" cy="30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/>
          <p:nvPr/>
        </p:nvSpPr>
        <p:spPr>
          <a:xfrm>
            <a:off x="1002188" y="3951018"/>
            <a:ext cx="4117800" cy="310800"/>
          </a:xfrm>
          <a:prstGeom prst="rect">
            <a:avLst/>
          </a:prstGeom>
          <a:noFill/>
          <a:ln cap="flat" cmpd="sng" w="2857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2" name="Google Shape;362;p57"/>
          <p:cNvSpPr txBox="1"/>
          <p:nvPr/>
        </p:nvSpPr>
        <p:spPr>
          <a:xfrm>
            <a:off x="640487" y="1402050"/>
            <a:ext cx="7845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Luego la url y el template son muy parecidos al agregar  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3" name="Google Shape;363;p5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64" name="Google Shape;364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5" name="Google Shape;365;p5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6" name="Google Shape;36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725" y="1923925"/>
            <a:ext cx="6426848" cy="155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4827" y="3679544"/>
            <a:ext cx="6426848" cy="71806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7"/>
          <p:cNvSpPr/>
          <p:nvPr/>
        </p:nvSpPr>
        <p:spPr>
          <a:xfrm>
            <a:off x="1771017" y="4237567"/>
            <a:ext cx="5413500" cy="1683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7"/>
          <p:cNvSpPr/>
          <p:nvPr/>
        </p:nvSpPr>
        <p:spPr>
          <a:xfrm>
            <a:off x="2495332" y="2616589"/>
            <a:ext cx="4847700" cy="1683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640487" y="1402050"/>
            <a:ext cx="7845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Script: urls.py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6" name="Google Shape;376;p5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77" name="Google Shape;377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" name="Google Shape;378;p5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58"/>
          <p:cNvSpPr txBox="1"/>
          <p:nvPr/>
        </p:nvSpPr>
        <p:spPr>
          <a:xfrm>
            <a:off x="79183" y="1891090"/>
            <a:ext cx="975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'editarProfesor/&lt;profesor_nombre&gt;/'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views.editarProfesor,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"EditarProfesor"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3737850" y="2603444"/>
            <a:ext cx="4876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editarProfesor.html</a:t>
            </a:r>
            <a:endParaRPr>
              <a:highlight>
                <a:srgbClr val="EAFF6A"/>
              </a:highlight>
            </a:endParaRPr>
          </a:p>
          <a:p>
            <a:pPr indent="0" lvl="0" marL="0" marR="0" rtl="0" algn="l">
              <a:lnSpc>
                <a:spcPct val="10555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3372520" y="2882751"/>
            <a:ext cx="4876800" cy="386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Ver: Script_profesores.txt</a:t>
            </a:r>
            <a:endParaRPr b="0" i="0" sz="140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7" name="Google Shape;387;p5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88" name="Google Shape;388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9" name="Google Shape;389;p5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0" name="Google Shape;390;p59"/>
          <p:cNvPicPr preferRelativeResize="0"/>
          <p:nvPr/>
        </p:nvPicPr>
        <p:blipFill rotWithShape="1">
          <a:blip r:embed="rId4">
            <a:alphaModFix/>
          </a:blip>
          <a:srcRect b="0" l="0" r="17702" t="0"/>
          <a:stretch/>
        </p:blipFill>
        <p:spPr>
          <a:xfrm>
            <a:off x="678875" y="2627722"/>
            <a:ext cx="3918410" cy="159097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9"/>
          <p:cNvSpPr/>
          <p:nvPr/>
        </p:nvSpPr>
        <p:spPr>
          <a:xfrm>
            <a:off x="1122481" y="3525163"/>
            <a:ext cx="387600" cy="1629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6265" y="2627742"/>
            <a:ext cx="3079710" cy="116363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9"/>
          <p:cNvSpPr txBox="1"/>
          <p:nvPr/>
        </p:nvSpPr>
        <p:spPr>
          <a:xfrm>
            <a:off x="1232633" y="2014274"/>
            <a:ext cx="281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Pantalla 1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💻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59"/>
          <p:cNvSpPr txBox="1"/>
          <p:nvPr/>
        </p:nvSpPr>
        <p:spPr>
          <a:xfrm>
            <a:off x="5436266" y="2014274"/>
            <a:ext cx="281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Pantalla 2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💻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0" name="Google Shape;400;p6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01" name="Google Shape;401;p6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2" name="Google Shape;402;p6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3" name="Google Shape;40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9537" y="2215779"/>
            <a:ext cx="6186949" cy="220014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0"/>
          <p:cNvSpPr/>
          <p:nvPr/>
        </p:nvSpPr>
        <p:spPr>
          <a:xfrm>
            <a:off x="1736348" y="3276200"/>
            <a:ext cx="5986500" cy="4002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0"/>
          <p:cNvSpPr txBox="1"/>
          <p:nvPr/>
        </p:nvSpPr>
        <p:spPr>
          <a:xfrm>
            <a:off x="3797400" y="1556250"/>
            <a:ext cx="154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Resultado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💪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1" name="Google Shape;411;p61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basadas en </a:t>
            </a:r>
            <a:r>
              <a:rPr b="1" i="0" lang="es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vistas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2" name="Google Shape;422;p6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23" name="Google Shape;423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4" name="Google Shape;424;p6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5" name="Google Shape;425;p63"/>
          <p:cNvSpPr txBox="1"/>
          <p:nvPr/>
        </p:nvSpPr>
        <p:spPr>
          <a:xfrm>
            <a:off x="610650" y="1366338"/>
            <a:ext cx="7922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Ya aprendimos lo que es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CRUD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crear, leer, modificar y borrar datos de nuestra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BD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 utilizar nuestro menú de admin de Django.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Fue relativamente sencillo y pudimos hacer las 4 tareas con los Profesores, por ende podríamos hacerlo con todas las clases de nuestro modelo de la misma forma.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6" name="Google Shape;42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7450" y="3442675"/>
            <a:ext cx="989100" cy="9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2" name="Google Shape;432;p6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33" name="Google Shape;433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4" name="Google Shape;434;p6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7450" y="3442675"/>
            <a:ext cx="989100" cy="9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4"/>
          <p:cNvSpPr txBox="1"/>
          <p:nvPr/>
        </p:nvSpPr>
        <p:spPr>
          <a:xfrm>
            <a:off x="533075" y="838200"/>
            <a:ext cx="7922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Pero para que ese trabajo sea aún más sencillo y menos repetitivo aparece el concepto de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CBV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clases basadas en vistas,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 vistas basadas en clases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(según traducciones).                                                                                   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¿Listos para saber de qué se trata?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5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2" name="Google Shape;442;p6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43" name="Google Shape;443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4" name="Google Shape;444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65"/>
          <p:cNvSpPr txBox="1"/>
          <p:nvPr/>
        </p:nvSpPr>
        <p:spPr>
          <a:xfrm>
            <a:off x="507900" y="1524000"/>
            <a:ext cx="7922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entender este concepto haremos nuevamente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 CRUD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pero con los Cursos de la BD, así verán cómo se simplifica todo lo que hicimos anteriormente.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65"/>
          <p:cNvSpPr txBox="1"/>
          <p:nvPr/>
        </p:nvSpPr>
        <p:spPr>
          <a:xfrm>
            <a:off x="5667750" y="2909450"/>
            <a:ext cx="30000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👈 Todos los ejemplos van a partir de que en nuestra base de datos ya tenemos cargados estos tres cursos.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7" name="Google Shape;44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897" y="2684497"/>
            <a:ext cx="4425850" cy="17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5" name="Google Shape;1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0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CRUD.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7" name="Google Shape;1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0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Ejecutar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CRUD con CBV.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9" name="Google Shape;119;p30"/>
          <p:cNvCxnSpPr>
            <a:stCxn id="115" idx="2"/>
            <a:endCxn id="117" idx="0"/>
          </p:cNvCxnSpPr>
          <p:nvPr/>
        </p:nvCxnSpPr>
        <p:spPr>
          <a:xfrm flipH="1" rot="-5400000">
            <a:off x="1953826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listview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8" name="Google Shape;458;p6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59" name="Google Shape;459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0" name="Google Shape;460;p6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67"/>
          <p:cNvSpPr txBox="1"/>
          <p:nvPr/>
        </p:nvSpPr>
        <p:spPr>
          <a:xfrm>
            <a:off x="507900" y="1524000"/>
            <a:ext cx="7922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 haremos una vista que nos permita mostrar a todos los cursos.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Ya sabemos hacerlo, pero la idea es hacerlo simplificando el proceso, para eso usaremos las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ListView.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Necesitamos 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from django.views.generic import ListView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2" name="Google Shape;46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875" y="3328775"/>
            <a:ext cx="45910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8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detailview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3" name="Google Shape;473;p6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74" name="Google Shape;474;p6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5" name="Google Shape;475;p6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6" name="Google Shape;476;p69"/>
          <p:cNvSpPr txBox="1"/>
          <p:nvPr/>
        </p:nvSpPr>
        <p:spPr>
          <a:xfrm>
            <a:off x="507900" y="1524000"/>
            <a:ext cx="79227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 accedemos al detalle de ese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Curso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ya sabemos cómo hacerlo, pero podemos simplificarlo con las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DetailView.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Necesitamos 👇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django.views.generic.detail import DetailView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7" name="Google Shape;477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4200" y="3217888"/>
            <a:ext cx="49244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createview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1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8" name="Google Shape;488;p7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89" name="Google Shape;489;p7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0" name="Google Shape;490;p7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71"/>
          <p:cNvSpPr txBox="1"/>
          <p:nvPr/>
        </p:nvSpPr>
        <p:spPr>
          <a:xfrm>
            <a:off x="476250" y="1295400"/>
            <a:ext cx="78156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Ahora pasamos a la creación del curso, usando las 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CreateView.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Necesitamos 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django.views.generic.edit import CreateView</a:t>
            </a:r>
            <a:endParaRPr b="1" i="0" sz="1350" u="none" cap="none" strike="noStrike">
              <a:solidFill>
                <a:srgbClr val="FFFFFF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django.urls import reverse_lazy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2" name="Google Shape;49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4950" y="2946825"/>
            <a:ext cx="4516150" cy="16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updateview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3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3" name="Google Shape;503;p7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04" name="Google Shape;504;p7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5" name="Google Shape;505;p7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73"/>
          <p:cNvSpPr txBox="1"/>
          <p:nvPr/>
        </p:nvSpPr>
        <p:spPr>
          <a:xfrm>
            <a:off x="476250" y="1295400"/>
            <a:ext cx="781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modificar con 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UpdateView.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Necesitamos 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django.views.generic.edit import UpdateView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7" name="Google Shape;50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7675" y="2704400"/>
            <a:ext cx="4853225" cy="18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deleteview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8" name="Google Shape;518;p7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19" name="Google Shape;519;p7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0" name="Google Shape;520;p7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p75"/>
          <p:cNvSpPr txBox="1"/>
          <p:nvPr/>
        </p:nvSpPr>
        <p:spPr>
          <a:xfrm>
            <a:off x="476250" y="1295400"/>
            <a:ext cx="781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¿Saben que nos falta?, exacto, el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DeleteView.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Necesitamos 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django.views.generic.edit import DeleteView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2" name="Google Shape;52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6850" y="3190875"/>
            <a:ext cx="53103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3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1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31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8" name="Google Shape;1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8" name="Google Shape;528;p7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29" name="Google Shape;529;p7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0" name="Google Shape;530;p7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Google Shape;53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2338" y="1264375"/>
            <a:ext cx="5619323" cy="7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475" y="2151900"/>
            <a:ext cx="2728100" cy="24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4325" y="2205300"/>
            <a:ext cx="2815125" cy="22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6"/>
          <p:cNvSpPr txBox="1"/>
          <p:nvPr/>
        </p:nvSpPr>
        <p:spPr>
          <a:xfrm>
            <a:off x="3072000" y="2724838"/>
            <a:ext cx="30000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Resumiendo en 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view.py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7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URLs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8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CBV - urls - template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45" name="Google Shape;545;p7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46" name="Google Shape;546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7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8" name="Google Shape;54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150" y="1505325"/>
            <a:ext cx="6419278" cy="135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3250" y="3335075"/>
            <a:ext cx="26860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9"/>
          <p:cNvSpPr txBox="1"/>
          <p:nvPr/>
        </p:nvSpPr>
        <p:spPr>
          <a:xfrm>
            <a:off x="1461300" y="192525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Plantillas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0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CBV - Delete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0" name="Google Shape;560;p8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61" name="Google Shape;561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p8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3" name="Google Shape;56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175" y="1362285"/>
            <a:ext cx="7123950" cy="2873475"/>
          </a:xfrm>
          <a:prstGeom prst="rect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CBV - Detalle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9" name="Google Shape;569;p8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70" name="Google Shape;570;p8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1" name="Google Shape;571;p8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2" name="Google Shape;57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2050" y="1358425"/>
            <a:ext cx="6455000" cy="29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2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CBV - Formulario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8" name="Google Shape;578;p8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79" name="Google Shape;579;p8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0" name="Google Shape;580;p8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1" name="Google Shape;58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925" y="1283351"/>
            <a:ext cx="6806150" cy="3044250"/>
          </a:xfrm>
          <a:prstGeom prst="rect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3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CBV - Lista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7" name="Google Shape;587;p8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88" name="Google Shape;588;p8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9" name="Google Shape;589;p8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0" name="Google Shape;59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0525" y="1350275"/>
            <a:ext cx="5024651" cy="31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de acción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/>
        </p:nvSpPr>
        <p:spPr>
          <a:xfrm>
            <a:off x="476250" y="469050"/>
            <a:ext cx="686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p85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00" y="2009034"/>
            <a:ext cx="3671876" cy="24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2100" y="2009025"/>
            <a:ext cx="3749450" cy="24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5"/>
          <p:cNvSpPr txBox="1"/>
          <p:nvPr/>
        </p:nvSpPr>
        <p:spPr>
          <a:xfrm>
            <a:off x="1124538" y="14581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Vista 1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👀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5" name="Google Shape;605;p85"/>
          <p:cNvSpPr txBox="1"/>
          <p:nvPr/>
        </p:nvSpPr>
        <p:spPr>
          <a:xfrm>
            <a:off x="5159550" y="14581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Vista 2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👀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CRUD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6"/>
          <p:cNvSpPr txBox="1"/>
          <p:nvPr/>
        </p:nvSpPr>
        <p:spPr>
          <a:xfrm>
            <a:off x="476250" y="469050"/>
            <a:ext cx="686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1" name="Google Shape;611;p86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6"/>
          <p:cNvSpPr txBox="1"/>
          <p:nvPr/>
        </p:nvSpPr>
        <p:spPr>
          <a:xfrm>
            <a:off x="343625" y="2887138"/>
            <a:ext cx="631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3" name="Google Shape;61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200" y="2399194"/>
            <a:ext cx="2479222" cy="15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1453" y="2367900"/>
            <a:ext cx="4957698" cy="11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6"/>
          <p:cNvSpPr txBox="1"/>
          <p:nvPr/>
        </p:nvSpPr>
        <p:spPr>
          <a:xfrm>
            <a:off x="344675" y="161120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Vista 3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👀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86"/>
          <p:cNvSpPr txBox="1"/>
          <p:nvPr/>
        </p:nvSpPr>
        <p:spPr>
          <a:xfrm>
            <a:off x="4792500" y="155550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Vista 4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👀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7"/>
          <p:cNvSpPr txBox="1"/>
          <p:nvPr/>
        </p:nvSpPr>
        <p:spPr>
          <a:xfrm>
            <a:off x="476250" y="469050"/>
            <a:ext cx="686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2" name="Google Shape;622;p87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7"/>
          <p:cNvSpPr txBox="1"/>
          <p:nvPr/>
        </p:nvSpPr>
        <p:spPr>
          <a:xfrm>
            <a:off x="343625" y="2887138"/>
            <a:ext cx="631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87"/>
          <p:cNvSpPr txBox="1"/>
          <p:nvPr/>
        </p:nvSpPr>
        <p:spPr>
          <a:xfrm>
            <a:off x="476250" y="1611200"/>
            <a:ext cx="8002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¡Increíble! 👏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Hicimos CRUD y FORM de una forma muy simple y abreviada.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Gracias a las vistas basadas en clases, utilizando herramientas View.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highlight>
                <a:srgbClr val="3CEFAB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88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630" name="Google Shape;630;p8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1" name="Google Shape;631;p8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2" name="Google Shape;632;p88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CRUD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3" name="Google Shape;633;p88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4" name="Google Shape;634;p88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CRUD en alguna de tus clases del trabajo que tienes en mente. 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89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640" name="Google Shape;640;p8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1" name="Google Shape;641;p8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2" name="Google Shape;642;p89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3" name="Google Shape;64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9"/>
          <p:cNvSpPr txBox="1"/>
          <p:nvPr/>
        </p:nvSpPr>
        <p:spPr>
          <a:xfrm>
            <a:off x="739100" y="2079075"/>
            <a:ext cx="650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Pensando en una de las clases que tendrás que usar en la entrega Final, por ejemplo Blog, ha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z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CRUD sobre ella, realizando CBV.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5" name="Google Shape;645;p8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1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6" name="Google Shape;656;p91"/>
          <p:cNvSpPr txBox="1"/>
          <p:nvPr/>
        </p:nvSpPr>
        <p:spPr>
          <a:xfrm>
            <a:off x="2109143" y="2502363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Aprendimos qué es CRUD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Hicimos nuestro primer CRUD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Mejoramos nuestro CRUD con CBV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3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94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CRUD?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CRUD?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34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informática, CRUD es el acrónimo de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"Crear, Leer, Actualizar y Borrar"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(del original en inglés: Create, Read, Update and Delete). También es conocido como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ABM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otros entornos (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Altas, Bajas y Modificaciones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34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acto de agregar, modificar, eliminar o acceder a datos de una base de datos.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 saberlo, algo de eso ya hemos realizado. Ya sabemos insertar datos y buscar datos.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CRUD?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35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Pero ahora llegó la hora de formalizar un poco esos conceptos y agregar lo que nos falta.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Borrar y modificar datos de la BD. 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35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Desde el panel de administración es muy simple. La idea es hacerlo desde nuestras vistas y darle nuestra impronta.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